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691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770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919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456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393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508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416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55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71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36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042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E287-503B-4DA6-BE50-1A63FC0DDD29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196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2.png"/><Relationship Id="rId10" Type="http://schemas.openxmlformats.org/officeDocument/2006/relationships/hyperlink" Target="http://www.google.com.au/url?sa=i&amp;rct=j&amp;q=laurel+and+hardy+colour&amp;source=images&amp;cd=&amp;cad=rja&amp;docid=VQ7TqkaRXiafEM&amp;tbnid=JUvOE4fnk43-MM:&amp;ved=0CAUQjRw&amp;url=http://posterityplaylists.blogspot.com/2009_02_01_archive.html&amp;ei=T5KsUeSjFYSdkgXPxYDoAQ&amp;bvm=bv.47244034,d.aGc&amp;psig=AFQjCNE84IsOHdeJzU-u3XFcoUNi1NDgwA&amp;ust=1370350509536018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hyperlink" Target="http://www.google.com/url?sa=i&amp;rct=j&amp;q=&amp;esrc=s&amp;frm=1&amp;source=images&amp;cd=&amp;cad=rja&amp;docid=oId419Cd5obvSM&amp;tbnid=nyelPesxZyy3BM:&amp;ved=0CAUQjRw&amp;url=http://www.onewed.com/photos/show/quirky-yet-dapper-grooms-wearing-bow-ties&amp;ei=f_isUZHqNMf3kAWLl4HYAg&amp;psig=AFQjCNEbaR1Y9QBpBX9JGPsw1nFYPRG4Mg&amp;ust=13703765643732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t="12885" r="13993" b="12301"/>
          <a:stretch/>
        </p:blipFill>
        <p:spPr bwMode="auto">
          <a:xfrm>
            <a:off x="19294" y="404664"/>
            <a:ext cx="913129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332849" y="2230905"/>
            <a:ext cx="2278966" cy="17021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3" t="64176" r="71349" b="19098"/>
          <a:stretch/>
        </p:blipFill>
        <p:spPr bwMode="auto">
          <a:xfrm>
            <a:off x="281354" y="4093698"/>
            <a:ext cx="1645920" cy="118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1" descr="D:\PLAY\WEBSITE &amp; BRANDING\stock-photo-13225003-antique-typewri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24886"/>
            <a:ext cx="2274422" cy="156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5975" y="548680"/>
            <a:ext cx="2213637" cy="17021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8" descr="D:\PLAY\WEBSITE &amp; BRANDING\stock-photo-6853271-first-makeup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2"/>
          <a:stretch/>
        </p:blipFill>
        <p:spPr bwMode="auto">
          <a:xfrm>
            <a:off x="4858568" y="548681"/>
            <a:ext cx="1300246" cy="17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7" descr="D:\PLAY\WEBSITE &amp; BRANDING\stock-photo-19519538-adventures-in-time-trave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7" t="35956" r="12888" b="8435"/>
          <a:stretch/>
        </p:blipFill>
        <p:spPr bwMode="auto">
          <a:xfrm>
            <a:off x="2152357" y="548681"/>
            <a:ext cx="2203618" cy="170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94" t="15133" r="34497" b="61041"/>
          <a:stretch/>
        </p:blipFill>
        <p:spPr bwMode="auto">
          <a:xfrm>
            <a:off x="2152357" y="3896751"/>
            <a:ext cx="2148785" cy="158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 descr="D:\PLAY\WEBSITE &amp; BRANDING\stock-photo-19453313-little-mr-smarty-pant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03"/>
          <a:stretch/>
        </p:blipFill>
        <p:spPr bwMode="auto">
          <a:xfrm>
            <a:off x="2139494" y="548681"/>
            <a:ext cx="2216482" cy="17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LAY\WEBSITE &amp; BRANDING\TW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2"/>
          <a:stretch/>
        </p:blipFill>
        <p:spPr bwMode="auto">
          <a:xfrm>
            <a:off x="2123727" y="2269040"/>
            <a:ext cx="2209121" cy="166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PLAY\WEBSITE &amp; BRANDING\social media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5"/>
          <a:stretch/>
        </p:blipFill>
        <p:spPr bwMode="auto">
          <a:xfrm>
            <a:off x="4423241" y="2274482"/>
            <a:ext cx="2079104" cy="166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3.bp.blogspot.com/_Jc0JerDibCA/SaPeI9mS6II/AAAAAAAAA40/abnoRBsnSfM/s400/laurel-hardy-portrait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02" y="3936428"/>
            <a:ext cx="2238226" cy="154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young at heart - happy senior woman Royalty Free Stock Photo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4" r="32300" b="31441"/>
          <a:stretch/>
        </p:blipFill>
        <p:spPr bwMode="auto">
          <a:xfrm>
            <a:off x="2105361" y="2203612"/>
            <a:ext cx="2250613" cy="173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senior woman portrait Royalty Free Stock Photo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/>
          <a:stretch/>
        </p:blipFill>
        <p:spPr bwMode="auto">
          <a:xfrm>
            <a:off x="2105361" y="2190132"/>
            <a:ext cx="2273729" cy="174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wedding-pictures.onewed.com/match/images/15902/grooms-wearing-bow-ties-2.original.png?1357168957">
            <a:hlinkClick r:id="rId14"/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5" t="9185" r="34518" b="58219"/>
          <a:stretch/>
        </p:blipFill>
        <p:spPr bwMode="auto">
          <a:xfrm>
            <a:off x="4367207" y="3933056"/>
            <a:ext cx="2261089" cy="15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Dental check-up Royalty Free Stock Photo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" t="13627" r="14796"/>
          <a:stretch/>
        </p:blipFill>
        <p:spPr bwMode="auto">
          <a:xfrm>
            <a:off x="6588224" y="2274482"/>
            <a:ext cx="2274422" cy="166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7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Thomas</dc:creator>
  <cp:lastModifiedBy>Chris Thomas</cp:lastModifiedBy>
  <cp:revision>36</cp:revision>
  <dcterms:created xsi:type="dcterms:W3CDTF">2013-05-31T19:09:22Z</dcterms:created>
  <dcterms:modified xsi:type="dcterms:W3CDTF">2013-06-19T05:23:41Z</dcterms:modified>
</cp:coreProperties>
</file>